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9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5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2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7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1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8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6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7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5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8A708-EC12-5944-80F7-104A13BBD9E0}" type="datetimeFigureOut">
              <a:rPr lang="en-US" smtClean="0"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7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74114" cy="1143000"/>
          </a:xfrm>
        </p:spPr>
        <p:txBody>
          <a:bodyPr/>
          <a:lstStyle/>
          <a:p>
            <a:r>
              <a:rPr lang="en-US" dirty="0" smtClean="0"/>
              <a:t>Rob </a:t>
            </a:r>
            <a:r>
              <a:rPr lang="en-US" dirty="0" err="1" smtClean="0"/>
              <a:t>Cantrill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08813"/>
            <a:ext cx="8229600" cy="19173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New postdoc, started at </a:t>
            </a:r>
            <a:r>
              <a:rPr lang="en-US" dirty="0" smtClean="0"/>
              <a:t>LIP </a:t>
            </a:r>
            <a:r>
              <a:rPr lang="en-US" dirty="0" smtClean="0"/>
              <a:t>yesterday</a:t>
            </a:r>
            <a:endParaRPr lang="en-US" dirty="0" smtClean="0"/>
          </a:p>
          <a:p>
            <a:r>
              <a:rPr lang="en-US" dirty="0" smtClean="0"/>
              <a:t>Comes from </a:t>
            </a:r>
            <a:r>
              <a:rPr lang="en-US" dirty="0" smtClean="0"/>
              <a:t>Royal </a:t>
            </a:r>
            <a:r>
              <a:rPr lang="en-US" dirty="0" smtClean="0"/>
              <a:t>Holloway and ATLAS member</a:t>
            </a:r>
          </a:p>
          <a:p>
            <a:r>
              <a:rPr lang="en-US" dirty="0" smtClean="0"/>
              <a:t>Worked on </a:t>
            </a:r>
            <a:r>
              <a:rPr lang="en-US" dirty="0" err="1" smtClean="0"/>
              <a:t>H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err="1" smtClean="0"/>
              <a:t>γγ</a:t>
            </a:r>
            <a:r>
              <a:rPr lang="en-US" dirty="0" smtClean="0"/>
              <a:t> </a:t>
            </a:r>
            <a:r>
              <a:rPr lang="en-US" dirty="0" smtClean="0"/>
              <a:t>(Vector </a:t>
            </a:r>
            <a:r>
              <a:rPr lang="en-US" dirty="0" smtClean="0"/>
              <a:t>Boson </a:t>
            </a:r>
            <a:r>
              <a:rPr lang="en-US" dirty="0" smtClean="0"/>
              <a:t>Fusion) for his thesis</a:t>
            </a:r>
          </a:p>
          <a:p>
            <a:r>
              <a:rPr lang="en-US" dirty="0" smtClean="0"/>
              <a:t>Will work on </a:t>
            </a:r>
            <a:r>
              <a:rPr lang="en-US" dirty="0" err="1" smtClean="0"/>
              <a:t>ttH</a:t>
            </a:r>
            <a:r>
              <a:rPr lang="en-US" dirty="0" smtClean="0"/>
              <a:t> project and on Jet trigger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314" y="367441"/>
            <a:ext cx="5080000" cy="33782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893402" y="921456"/>
            <a:ext cx="1506620" cy="1668583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99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4898</TotalTime>
  <Words>38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Rob Cantrill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Goncalo</dc:creator>
  <cp:lastModifiedBy>Ricardo Goncalo</cp:lastModifiedBy>
  <cp:revision>13</cp:revision>
  <dcterms:created xsi:type="dcterms:W3CDTF">2014-03-18T16:38:21Z</dcterms:created>
  <dcterms:modified xsi:type="dcterms:W3CDTF">2014-04-28T18:12:04Z</dcterms:modified>
</cp:coreProperties>
</file>