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10/31/11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10/31/11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000FE-183E-3547-A466-68BC4D17C0B6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285ED-2417-384D-8173-27D3A42D6494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A998-3DC6-774B-8040-0CFADA8BE294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FEC-834A-6641-B56F-8DBE44353459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0115-59C5-6D49-9384-C4914D34E651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868-CD3B-B848-8147-FB3267895DFC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E80E-B2EA-A640-A5A5-5C6944006CEA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27F7B-D9B4-5949-B120-AB065AB3D048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711CC-458F-B24C-9A37-AFB01650C353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FBCF7-6FC9-D14C-BFB2-B400B64DD9C7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25B3-1328-3F4D-A85B-4DED7BC6B53A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5E6E3-7785-9648-AE35-9E61EA34A135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df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495800" y="274638"/>
            <a:ext cx="4191000" cy="68837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HSG5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0" y="274637"/>
            <a:ext cx="4495800" cy="627108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Monte Carlo:</a:t>
            </a:r>
          </a:p>
          <a:p>
            <a:pPr lvl="1"/>
            <a:r>
              <a:rPr lang="en-US" dirty="0" smtClean="0"/>
              <a:t>Signal: new </a:t>
            </a:r>
            <a:r>
              <a:rPr lang="en-US" dirty="0" err="1" smtClean="0"/>
              <a:t>Powheg</a:t>
            </a:r>
            <a:r>
              <a:rPr lang="en-US" dirty="0" smtClean="0"/>
              <a:t> signal samples in MC11b with priority 1</a:t>
            </a:r>
          </a:p>
          <a:p>
            <a:pPr lvl="1"/>
            <a:r>
              <a:rPr lang="en-US" dirty="0" smtClean="0"/>
              <a:t>Backgrounds:</a:t>
            </a:r>
          </a:p>
          <a:p>
            <a:pPr lvl="2"/>
            <a:r>
              <a:rPr lang="en-US" dirty="0" smtClean="0"/>
              <a:t>Top: mostly priority 0/1 except single top (2)</a:t>
            </a:r>
          </a:p>
          <a:p>
            <a:pPr lvl="2"/>
            <a:r>
              <a:rPr lang="en-US" dirty="0" smtClean="0"/>
              <a:t>WW/WZ/ZZ: ok; ≈10 </a:t>
            </a:r>
            <a:r>
              <a:rPr lang="en-US" dirty="0" err="1" smtClean="0"/>
              <a:t>x</a:t>
            </a:r>
            <a:r>
              <a:rPr lang="en-US" dirty="0" smtClean="0"/>
              <a:t>  5fb</a:t>
            </a:r>
            <a:r>
              <a:rPr lang="en-US" baseline="30000" dirty="0" smtClean="0"/>
              <a:t>-1</a:t>
            </a:r>
            <a:r>
              <a:rPr lang="en-US" dirty="0" smtClean="0"/>
              <a:t>, priority 0</a:t>
            </a:r>
          </a:p>
          <a:p>
            <a:pPr lvl="2"/>
            <a:r>
              <a:rPr lang="en-US" dirty="0" err="1" smtClean="0"/>
              <a:t>W+jets/h.f</a:t>
            </a:r>
            <a:r>
              <a:rPr lang="en-US" dirty="0" smtClean="0"/>
              <a:t>., </a:t>
            </a:r>
            <a:r>
              <a:rPr lang="en-US" dirty="0" err="1" smtClean="0"/>
              <a:t>Z+jets</a:t>
            </a:r>
            <a:r>
              <a:rPr lang="en-US" dirty="0" smtClean="0"/>
              <a:t>: priority 0, L</a:t>
            </a:r>
            <a:r>
              <a:rPr lang="en-US" baseline="-25000" dirty="0" smtClean="0"/>
              <a:t>MC </a:t>
            </a:r>
            <a:r>
              <a:rPr lang="en-US" dirty="0" smtClean="0"/>
              <a:t>≈ 2 </a:t>
            </a:r>
            <a:r>
              <a:rPr lang="en-US" dirty="0" err="1" smtClean="0"/>
              <a:t>x</a:t>
            </a:r>
            <a:r>
              <a:rPr lang="en-US" dirty="0" smtClean="0"/>
              <a:t> 5fb</a:t>
            </a:r>
            <a:r>
              <a:rPr lang="en-US" baseline="30000" dirty="0" smtClean="0"/>
              <a:t>-1</a:t>
            </a:r>
          </a:p>
          <a:p>
            <a:pPr lvl="2"/>
            <a:r>
              <a:rPr lang="en-US" dirty="0" err="1" smtClean="0"/>
              <a:t>Z+h.f</a:t>
            </a:r>
            <a:r>
              <a:rPr lang="en-US" dirty="0" smtClean="0"/>
              <a:t>. priority 1 and good stats (≈ 10 </a:t>
            </a:r>
            <a:r>
              <a:rPr lang="en-US" dirty="0" err="1" smtClean="0"/>
              <a:t>x</a:t>
            </a:r>
            <a:r>
              <a:rPr lang="en-US" dirty="0" smtClean="0"/>
              <a:t> 5fb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QCD: bb, cc  ≈ 1% of 5fb</a:t>
            </a:r>
            <a:r>
              <a:rPr lang="en-US" baseline="30000" dirty="0" smtClean="0"/>
              <a:t>-1</a:t>
            </a:r>
          </a:p>
          <a:p>
            <a:r>
              <a:rPr lang="en-US" dirty="0" smtClean="0"/>
              <a:t>Analyses for December:</a:t>
            </a:r>
          </a:p>
          <a:p>
            <a:pPr lvl="1"/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 and ZH-&gt;</a:t>
            </a:r>
            <a:r>
              <a:rPr lang="en-US" dirty="0" err="1" smtClean="0"/>
              <a:t>llbb</a:t>
            </a:r>
            <a:r>
              <a:rPr lang="en-US" dirty="0" smtClean="0"/>
              <a:t> may be ready </a:t>
            </a:r>
          </a:p>
          <a:p>
            <a:pPr lvl="2"/>
            <a:r>
              <a:rPr lang="en-US" dirty="0" smtClean="0"/>
              <a:t>Availability of MC is the main obstacle so far</a:t>
            </a:r>
          </a:p>
          <a:p>
            <a:pPr lvl="2"/>
            <a:r>
              <a:rPr lang="en-US" dirty="0" smtClean="0"/>
              <a:t>Not clear yet on </a:t>
            </a:r>
            <a:r>
              <a:rPr lang="en-US" dirty="0" err="1" smtClean="0"/>
              <a:t>b</a:t>
            </a:r>
            <a:r>
              <a:rPr lang="en-US" dirty="0" smtClean="0"/>
              <a:t>-tagging and JES/JER corrections and and uncertainties</a:t>
            </a:r>
          </a:p>
          <a:p>
            <a:pPr lvl="2"/>
            <a:r>
              <a:rPr lang="en-US" dirty="0" smtClean="0"/>
              <a:t>Encouraging results in rel.16 after optimization</a:t>
            </a:r>
          </a:p>
          <a:p>
            <a:pPr lvl="1"/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 probably won’t make it: </a:t>
            </a:r>
          </a:p>
          <a:p>
            <a:pPr lvl="2"/>
            <a:r>
              <a:rPr lang="en-US" dirty="0" smtClean="0"/>
              <a:t>Missing background MC</a:t>
            </a:r>
          </a:p>
          <a:p>
            <a:pPr lvl="2"/>
            <a:r>
              <a:rPr lang="en-US" dirty="0" smtClean="0"/>
              <a:t>Analysis not yet mature</a:t>
            </a:r>
          </a:p>
          <a:p>
            <a:pPr lvl="1"/>
            <a:r>
              <a:rPr lang="en-US" dirty="0" smtClean="0"/>
              <a:t>Need to find good solution for limit setting and combination</a:t>
            </a:r>
          </a:p>
          <a:p>
            <a:pPr lvl="2"/>
            <a:r>
              <a:rPr lang="en-US" dirty="0" smtClean="0"/>
              <a:t>Probably bad idea but… would like to have common setup to build workspaces and run limit calculations to be used in HSG5 – starting from common set of histogram (fixed names)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495799" y="4466163"/>
            <a:ext cx="4522091" cy="195997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AOB: </a:t>
            </a:r>
          </a:p>
          <a:p>
            <a:pPr lvl="1"/>
            <a:r>
              <a:rPr lang="en-US" dirty="0" smtClean="0"/>
              <a:t>Nothing new on CP issues in past week</a:t>
            </a:r>
          </a:p>
          <a:p>
            <a:pPr lvl="1"/>
            <a:r>
              <a:rPr lang="en-US" dirty="0" smtClean="0"/>
              <a:t>D3PD skims starting to appear and being debugged</a:t>
            </a:r>
          </a:p>
          <a:p>
            <a:pPr lvl="1"/>
            <a:r>
              <a:rPr lang="en-US" dirty="0" smtClean="0"/>
              <a:t>At the same time planning MC samples for later analyses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EB7C8-530B-574D-A8E5-BAEC338BCED1}" type="datetime1">
              <a:rPr lang="en-US" smtClean="0"/>
              <a:pPr/>
              <a:t>10/31/11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1" name="Picture 10" descr="whzh_2052invpb_7TeV_nsm_sig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523710" y="1258037"/>
            <a:ext cx="4522091" cy="288711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 rot="5400000">
            <a:off x="8271623" y="2086218"/>
            <a:ext cx="1123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A.Mehta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151038</TotalTime>
  <Words>239</Words>
  <Application>Microsoft Macintosh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HSG5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269</cp:revision>
  <cp:lastPrinted>2011-04-11T11:26:17Z</cp:lastPrinted>
  <dcterms:created xsi:type="dcterms:W3CDTF">2011-10-31T00:27:01Z</dcterms:created>
  <dcterms:modified xsi:type="dcterms:W3CDTF">2011-10-31T00:27:45Z</dcterms:modified>
</cp:coreProperties>
</file>